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57" r:id="rId4"/>
    <p:sldId id="262" r:id="rId5"/>
    <p:sldId id="258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F6"/>
    <a:srgbClr val="4145E9"/>
    <a:srgbClr val="12621C"/>
    <a:srgbClr val="177B23"/>
    <a:srgbClr val="C00000"/>
    <a:srgbClr val="EE0000"/>
    <a:srgbClr val="FF1111"/>
    <a:srgbClr val="FF2929"/>
    <a:srgbClr val="FF5757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6D39B6-0637-4D14-8368-65C7070770FE}" v="19" dt="2023-07-04T08:08:07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문서현" userId="031c09b7-3706-443f-946d-34a9698a131c" providerId="ADAL" clId="{A06D39B6-0637-4D14-8368-65C7070770FE}"/>
    <pc:docChg chg="custSel modSld">
      <pc:chgData name="문서현" userId="031c09b7-3706-443f-946d-34a9698a131c" providerId="ADAL" clId="{A06D39B6-0637-4D14-8368-65C7070770FE}" dt="2023-07-04T08:08:08.878" v="1382" actId="1036"/>
      <pc:docMkLst>
        <pc:docMk/>
      </pc:docMkLst>
      <pc:sldChg chg="addSp delSp modSp mod">
        <pc:chgData name="문서현" userId="031c09b7-3706-443f-946d-34a9698a131c" providerId="ADAL" clId="{A06D39B6-0637-4D14-8368-65C7070770FE}" dt="2023-07-04T08:07:48.167" v="1365" actId="1037"/>
        <pc:sldMkLst>
          <pc:docMk/>
          <pc:sldMk cId="197620472" sldId="256"/>
        </pc:sldMkLst>
        <pc:spChg chg="topLvl">
          <ac:chgData name="문서현" userId="031c09b7-3706-443f-946d-34a9698a131c" providerId="ADAL" clId="{A06D39B6-0637-4D14-8368-65C7070770FE}" dt="2023-07-04T08:07:43.772" v="1333" actId="478"/>
          <ac:spMkLst>
            <pc:docMk/>
            <pc:sldMk cId="197620472" sldId="256"/>
            <ac:spMk id="3" creationId="{EDA34EBA-6FD6-1BCE-F930-9C259067302E}"/>
          </ac:spMkLst>
        </pc:spChg>
        <pc:spChg chg="del">
          <ac:chgData name="문서현" userId="031c09b7-3706-443f-946d-34a9698a131c" providerId="ADAL" clId="{A06D39B6-0637-4D14-8368-65C7070770FE}" dt="2023-07-04T08:03:04.639" v="951" actId="478"/>
          <ac:spMkLst>
            <pc:docMk/>
            <pc:sldMk cId="197620472" sldId="256"/>
            <ac:spMk id="5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8:03:27.091" v="952" actId="478"/>
          <ac:spMkLst>
            <pc:docMk/>
            <pc:sldMk cId="197620472" sldId="256"/>
            <ac:spMk id="7" creationId="{E513FE4D-946C-4034-1559-E5585D8CFE62}"/>
          </ac:spMkLst>
        </pc:spChg>
        <pc:spChg chg="add mod">
          <ac:chgData name="문서현" userId="031c09b7-3706-443f-946d-34a9698a131c" providerId="ADAL" clId="{A06D39B6-0637-4D14-8368-65C7070770FE}" dt="2023-07-04T08:07:48.167" v="1365" actId="1037"/>
          <ac:spMkLst>
            <pc:docMk/>
            <pc:sldMk cId="197620472" sldId="256"/>
            <ac:spMk id="9" creationId="{28E3A569-4C32-8BF1-694B-84115B794083}"/>
          </ac:spMkLst>
        </pc:spChg>
        <pc:spChg chg="del topLvl">
          <ac:chgData name="문서현" userId="031c09b7-3706-443f-946d-34a9698a131c" providerId="ADAL" clId="{A06D39B6-0637-4D14-8368-65C7070770FE}" dt="2023-07-04T08:07:43.772" v="1333" actId="478"/>
          <ac:spMkLst>
            <pc:docMk/>
            <pc:sldMk cId="197620472" sldId="256"/>
            <ac:spMk id="39" creationId="{00000000-0000-0000-0000-000000000000}"/>
          </ac:spMkLst>
        </pc:spChg>
        <pc:grpChg chg="del">
          <ac:chgData name="문서현" userId="031c09b7-3706-443f-946d-34a9698a131c" providerId="ADAL" clId="{A06D39B6-0637-4D14-8368-65C7070770FE}" dt="2023-07-04T08:07:43.772" v="1333" actId="478"/>
          <ac:grpSpMkLst>
            <pc:docMk/>
            <pc:sldMk cId="197620472" sldId="256"/>
            <ac:grpSpMk id="6" creationId="{D139FA9E-1126-D82C-15D6-61FC41C68B2C}"/>
          </ac:grpSpMkLst>
        </pc:grpChg>
      </pc:sldChg>
      <pc:sldChg chg="modSp mod">
        <pc:chgData name="문서현" userId="031c09b7-3706-443f-946d-34a9698a131c" providerId="ADAL" clId="{A06D39B6-0637-4D14-8368-65C7070770FE}" dt="2023-07-04T08:02:12.976" v="935" actId="1036"/>
        <pc:sldMkLst>
          <pc:docMk/>
          <pc:sldMk cId="3557009304" sldId="257"/>
        </pc:sldMkLst>
        <pc:spChg chg="mod">
          <ac:chgData name="문서현" userId="031c09b7-3706-443f-946d-34a9698a131c" providerId="ADAL" clId="{A06D39B6-0637-4D14-8368-65C7070770FE}" dt="2023-07-04T08:02:06.850" v="928" actId="14100"/>
          <ac:spMkLst>
            <pc:docMk/>
            <pc:sldMk cId="3557009304" sldId="257"/>
            <ac:spMk id="11" creationId="{3A77D8CF-1318-EE2C-9FF6-48F70556FC2A}"/>
          </ac:spMkLst>
        </pc:spChg>
        <pc:spChg chg="mod">
          <ac:chgData name="문서현" userId="031c09b7-3706-443f-946d-34a9698a131c" providerId="ADAL" clId="{A06D39B6-0637-4D14-8368-65C7070770FE}" dt="2023-07-04T08:02:12.976" v="935" actId="1036"/>
          <ac:spMkLst>
            <pc:docMk/>
            <pc:sldMk cId="3557009304" sldId="257"/>
            <ac:spMk id="12" creationId="{0C72DE3E-AAE4-FE67-AEA4-D8B084D29E52}"/>
          </ac:spMkLst>
        </pc:spChg>
        <pc:spChg chg="mod">
          <ac:chgData name="문서현" userId="031c09b7-3706-443f-946d-34a9698a131c" providerId="ADAL" clId="{A06D39B6-0637-4D14-8368-65C7070770FE}" dt="2023-07-04T08:02:12.976" v="935" actId="1036"/>
          <ac:spMkLst>
            <pc:docMk/>
            <pc:sldMk cId="3557009304" sldId="257"/>
            <ac:spMk id="13" creationId="{8C6AC84C-4E63-D7E8-0AA1-8C95EFBA2E12}"/>
          </ac:spMkLst>
        </pc:spChg>
        <pc:spChg chg="mod">
          <ac:chgData name="문서현" userId="031c09b7-3706-443f-946d-34a9698a131c" providerId="ADAL" clId="{A06D39B6-0637-4D14-8368-65C7070770FE}" dt="2023-07-04T08:02:12.976" v="935" actId="1036"/>
          <ac:spMkLst>
            <pc:docMk/>
            <pc:sldMk cId="3557009304" sldId="257"/>
            <ac:spMk id="14" creationId="{7E3D0B28-DE0C-44C9-0E41-5FCC02BEF26A}"/>
          </ac:spMkLst>
        </pc:spChg>
        <pc:spChg chg="mod">
          <ac:chgData name="문서현" userId="031c09b7-3706-443f-946d-34a9698a131c" providerId="ADAL" clId="{A06D39B6-0637-4D14-8368-65C7070770FE}" dt="2023-07-04T08:02:12.976" v="935" actId="1036"/>
          <ac:spMkLst>
            <pc:docMk/>
            <pc:sldMk cId="3557009304" sldId="257"/>
            <ac:spMk id="15" creationId="{1BCF402D-C6BB-6C9F-36FC-BA72DDEE861D}"/>
          </ac:spMkLst>
        </pc:spChg>
      </pc:sldChg>
      <pc:sldChg chg="addSp delSp modSp mod">
        <pc:chgData name="문서현" userId="031c09b7-3706-443f-946d-34a9698a131c" providerId="ADAL" clId="{A06D39B6-0637-4D14-8368-65C7070770FE}" dt="2023-07-04T07:59:11.745" v="603" actId="20577"/>
        <pc:sldMkLst>
          <pc:docMk/>
          <pc:sldMk cId="3325123985" sldId="258"/>
        </pc:sldMkLst>
        <pc:spChg chg="add mod">
          <ac:chgData name="문서현" userId="031c09b7-3706-443f-946d-34a9698a131c" providerId="ADAL" clId="{A06D39B6-0637-4D14-8368-65C7070770FE}" dt="2023-07-04T07:59:11.745" v="603" actId="20577"/>
          <ac:spMkLst>
            <pc:docMk/>
            <pc:sldMk cId="3325123985" sldId="258"/>
            <ac:spMk id="2" creationId="{D62A5FE9-79EB-CAF2-48A5-14193D86E040}"/>
          </ac:spMkLst>
        </pc:spChg>
        <pc:spChg chg="add mod">
          <ac:chgData name="문서현" userId="031c09b7-3706-443f-946d-34a9698a131c" providerId="ADAL" clId="{A06D39B6-0637-4D14-8368-65C7070770FE}" dt="2023-07-04T07:58:36.317" v="471" actId="1076"/>
          <ac:spMkLst>
            <pc:docMk/>
            <pc:sldMk cId="3325123985" sldId="258"/>
            <ac:spMk id="3" creationId="{98C8E4D8-B2B7-EA28-E477-25151E01FA87}"/>
          </ac:spMkLst>
        </pc:spChg>
        <pc:spChg chg="add mod">
          <ac:chgData name="문서현" userId="031c09b7-3706-443f-946d-34a9698a131c" providerId="ADAL" clId="{A06D39B6-0637-4D14-8368-65C7070770FE}" dt="2023-07-04T07:59:05.772" v="591" actId="20577"/>
          <ac:spMkLst>
            <pc:docMk/>
            <pc:sldMk cId="3325123985" sldId="258"/>
            <ac:spMk id="4" creationId="{E6FE4600-A9B5-538E-C248-687D9188C3E5}"/>
          </ac:spMkLst>
        </pc:spChg>
        <pc:spChg chg="del">
          <ac:chgData name="문서현" userId="031c09b7-3706-443f-946d-34a9698a131c" providerId="ADAL" clId="{A06D39B6-0637-4D14-8368-65C7070770FE}" dt="2023-07-04T07:54:35.112" v="72" actId="478"/>
          <ac:spMkLst>
            <pc:docMk/>
            <pc:sldMk cId="3325123985" sldId="258"/>
            <ac:spMk id="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4:37.360" v="73" actId="478"/>
          <ac:spMkLst>
            <pc:docMk/>
            <pc:sldMk cId="3325123985" sldId="258"/>
            <ac:spMk id="11" creationId="{00000000-0000-0000-0000-000000000000}"/>
          </ac:spMkLst>
        </pc:spChg>
        <pc:spChg chg="mod">
          <ac:chgData name="문서현" userId="031c09b7-3706-443f-946d-34a9698a131c" providerId="ADAL" clId="{A06D39B6-0637-4D14-8368-65C7070770FE}" dt="2023-07-04T07:58:34.110" v="470" actId="1076"/>
          <ac:spMkLst>
            <pc:docMk/>
            <pc:sldMk cId="3325123985" sldId="258"/>
            <ac:spMk id="18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5:05.277" v="84" actId="478"/>
          <ac:spMkLst>
            <pc:docMk/>
            <pc:sldMk cId="3325123985" sldId="258"/>
            <ac:spMk id="1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6:15.142" v="300" actId="478"/>
          <ac:spMkLst>
            <pc:docMk/>
            <pc:sldMk cId="3325123985" sldId="258"/>
            <ac:spMk id="23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6:19.110" v="302" actId="478"/>
          <ac:spMkLst>
            <pc:docMk/>
            <pc:sldMk cId="3325123985" sldId="258"/>
            <ac:spMk id="27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6:19.437" v="303" actId="478"/>
          <ac:spMkLst>
            <pc:docMk/>
            <pc:sldMk cId="3325123985" sldId="258"/>
            <ac:spMk id="28" creationId="{00000000-0000-0000-0000-000000000000}"/>
          </ac:spMkLst>
        </pc:spChg>
        <pc:spChg chg="del mod">
          <ac:chgData name="문서현" userId="031c09b7-3706-443f-946d-34a9698a131c" providerId="ADAL" clId="{A06D39B6-0637-4D14-8368-65C7070770FE}" dt="2023-07-04T07:56:24.095" v="305" actId="478"/>
          <ac:spMkLst>
            <pc:docMk/>
            <pc:sldMk cId="3325123985" sldId="258"/>
            <ac:spMk id="29" creationId="{00000000-0000-0000-0000-000000000000}"/>
          </ac:spMkLst>
        </pc:spChg>
        <pc:cxnChg chg="del mod">
          <ac:chgData name="문서현" userId="031c09b7-3706-443f-946d-34a9698a131c" providerId="ADAL" clId="{A06D39B6-0637-4D14-8368-65C7070770FE}" dt="2023-07-04T07:56:17.176" v="301" actId="478"/>
          <ac:cxnSpMkLst>
            <pc:docMk/>
            <pc:sldMk cId="3325123985" sldId="258"/>
            <ac:cxnSpMk id="13" creationId="{00000000-0000-0000-0000-000000000000}"/>
          </ac:cxnSpMkLst>
        </pc:cxnChg>
      </pc:sldChg>
      <pc:sldChg chg="addSp delSp modSp mod">
        <pc:chgData name="문서현" userId="031c09b7-3706-443f-946d-34a9698a131c" providerId="ADAL" clId="{A06D39B6-0637-4D14-8368-65C7070770FE}" dt="2023-07-04T07:59:14.376" v="604" actId="20577"/>
        <pc:sldMkLst>
          <pc:docMk/>
          <pc:sldMk cId="3433266878" sldId="262"/>
        </pc:sldMkLst>
        <pc:spChg chg="mod">
          <ac:chgData name="문서현" userId="031c09b7-3706-443f-946d-34a9698a131c" providerId="ADAL" clId="{A06D39B6-0637-4D14-8368-65C7070770FE}" dt="2023-07-04T07:59:14.376" v="604" actId="20577"/>
          <ac:spMkLst>
            <pc:docMk/>
            <pc:sldMk cId="3433266878" sldId="262"/>
            <ac:spMk id="2" creationId="{B03BF6BF-7ADF-BBA4-7EAA-369EACF30A4F}"/>
          </ac:spMkLst>
        </pc:spChg>
        <pc:spChg chg="add mod">
          <ac:chgData name="문서현" userId="031c09b7-3706-443f-946d-34a9698a131c" providerId="ADAL" clId="{A06D39B6-0637-4D14-8368-65C7070770FE}" dt="2023-07-04T07:58:11.297" v="428" actId="20577"/>
          <ac:spMkLst>
            <pc:docMk/>
            <pc:sldMk cId="3433266878" sldId="262"/>
            <ac:spMk id="3" creationId="{DAB7B9EF-0A04-AB17-90B3-FF140D2FE931}"/>
          </ac:spMkLst>
        </pc:spChg>
        <pc:spChg chg="add mod">
          <ac:chgData name="문서현" userId="031c09b7-3706-443f-946d-34a9698a131c" providerId="ADAL" clId="{A06D39B6-0637-4D14-8368-65C7070770FE}" dt="2023-07-04T07:58:26.680" v="469" actId="14100"/>
          <ac:spMkLst>
            <pc:docMk/>
            <pc:sldMk cId="3433266878" sldId="262"/>
            <ac:spMk id="4" creationId="{59087129-7E41-F7DB-054C-8F219DC6B947}"/>
          </ac:spMkLst>
        </pc:spChg>
        <pc:spChg chg="del">
          <ac:chgData name="문서현" userId="031c09b7-3706-443f-946d-34a9698a131c" providerId="ADAL" clId="{A06D39B6-0637-4D14-8368-65C7070770FE}" dt="2023-07-04T07:57:58.675" v="370" actId="478"/>
          <ac:spMkLst>
            <pc:docMk/>
            <pc:sldMk cId="3433266878" sldId="262"/>
            <ac:spMk id="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51.530" v="367" actId="478"/>
          <ac:spMkLst>
            <pc:docMk/>
            <pc:sldMk cId="3433266878" sldId="262"/>
            <ac:spMk id="10" creationId="{00000000-0000-0000-0000-000000000000}"/>
          </ac:spMkLst>
        </pc:spChg>
        <pc:spChg chg="del mod">
          <ac:chgData name="문서현" userId="031c09b7-3706-443f-946d-34a9698a131c" providerId="ADAL" clId="{A06D39B6-0637-4D14-8368-65C7070770FE}" dt="2023-07-04T07:57:57.606" v="369" actId="478"/>
          <ac:spMkLst>
            <pc:docMk/>
            <pc:sldMk cId="3433266878" sldId="262"/>
            <ac:spMk id="48" creationId="{00000000-0000-0000-0000-000000000000}"/>
          </ac:spMkLst>
        </pc:spChg>
      </pc:sldChg>
      <pc:sldChg chg="addSp delSp modSp mod">
        <pc:chgData name="문서현" userId="031c09b7-3706-443f-946d-34a9698a131c" providerId="ADAL" clId="{A06D39B6-0637-4D14-8368-65C7070770FE}" dt="2023-07-04T08:05:32.475" v="1139" actId="20577"/>
        <pc:sldMkLst>
          <pc:docMk/>
          <pc:sldMk cId="3121320153" sldId="267"/>
        </pc:sldMkLst>
        <pc:spChg chg="add mod">
          <ac:chgData name="문서현" userId="031c09b7-3706-443f-946d-34a9698a131c" providerId="ADAL" clId="{A06D39B6-0637-4D14-8368-65C7070770FE}" dt="2023-07-04T07:57:32.746" v="344" actId="1036"/>
          <ac:spMkLst>
            <pc:docMk/>
            <pc:sldMk cId="3121320153" sldId="267"/>
            <ac:spMk id="2" creationId="{28998666-6FEE-781F-A9FB-3C7A0E5A285C}"/>
          </ac:spMkLst>
        </pc:spChg>
        <pc:spChg chg="add mod">
          <ac:chgData name="문서현" userId="031c09b7-3706-443f-946d-34a9698a131c" providerId="ADAL" clId="{A06D39B6-0637-4D14-8368-65C7070770FE}" dt="2023-07-04T08:05:32.475" v="1139" actId="20577"/>
          <ac:spMkLst>
            <pc:docMk/>
            <pc:sldMk cId="3121320153" sldId="267"/>
            <ac:spMk id="3" creationId="{460EDB51-8F93-9349-5635-A197B31B0A30}"/>
          </ac:spMkLst>
        </pc:spChg>
        <pc:spChg chg="add mod">
          <ac:chgData name="문서현" userId="031c09b7-3706-443f-946d-34a9698a131c" providerId="ADAL" clId="{A06D39B6-0637-4D14-8368-65C7070770FE}" dt="2023-07-04T08:00:48.635" v="716" actId="14100"/>
          <ac:spMkLst>
            <pc:docMk/>
            <pc:sldMk cId="3121320153" sldId="267"/>
            <ac:spMk id="4" creationId="{89B7BFF9-2034-6313-F758-C335B82D897E}"/>
          </ac:spMkLst>
        </pc:spChg>
        <pc:spChg chg="add mod">
          <ac:chgData name="문서현" userId="031c09b7-3706-443f-946d-34a9698a131c" providerId="ADAL" clId="{A06D39B6-0637-4D14-8368-65C7070770FE}" dt="2023-07-04T08:01:31.710" v="801" actId="20577"/>
          <ac:spMkLst>
            <pc:docMk/>
            <pc:sldMk cId="3121320153" sldId="267"/>
            <ac:spMk id="5" creationId="{6C51C2E6-2413-66EF-77A7-3982BFD8C452}"/>
          </ac:spMkLst>
        </pc:spChg>
        <pc:spChg chg="add mod">
          <ac:chgData name="문서현" userId="031c09b7-3706-443f-946d-34a9698a131c" providerId="ADAL" clId="{A06D39B6-0637-4D14-8368-65C7070770FE}" dt="2023-07-04T08:04:58.860" v="1018" actId="14100"/>
          <ac:spMkLst>
            <pc:docMk/>
            <pc:sldMk cId="3121320153" sldId="267"/>
            <ac:spMk id="6" creationId="{88FB69FB-854A-7617-F648-2B2C55C0B6A0}"/>
          </ac:spMkLst>
        </pc:spChg>
        <pc:spChg chg="del">
          <ac:chgData name="문서현" userId="031c09b7-3706-443f-946d-34a9698a131c" providerId="ADAL" clId="{A06D39B6-0637-4D14-8368-65C7070770FE}" dt="2023-07-04T07:57:13.097" v="306" actId="478"/>
          <ac:spMkLst>
            <pc:docMk/>
            <pc:sldMk cId="3121320153" sldId="267"/>
            <ac:spMk id="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5.964" v="335" actId="478"/>
          <ac:spMkLst>
            <pc:docMk/>
            <pc:sldMk cId="3121320153" sldId="267"/>
            <ac:spMk id="12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6.637" v="336" actId="478"/>
          <ac:spMkLst>
            <pc:docMk/>
            <pc:sldMk cId="3121320153" sldId="267"/>
            <ac:spMk id="16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7.381" v="337" actId="478"/>
          <ac:spMkLst>
            <pc:docMk/>
            <pc:sldMk cId="3121320153" sldId="267"/>
            <ac:spMk id="17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1.279" v="332" actId="478"/>
          <ac:spMkLst>
            <pc:docMk/>
            <pc:sldMk cId="3121320153" sldId="267"/>
            <ac:spMk id="18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3.243" v="333" actId="478"/>
          <ac:spMkLst>
            <pc:docMk/>
            <pc:sldMk cId="3121320153" sldId="267"/>
            <ac:spMk id="1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4.823" v="334" actId="478"/>
          <ac:spMkLst>
            <pc:docMk/>
            <pc:sldMk cId="3121320153" sldId="267"/>
            <ac:spMk id="20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27.764" v="338" actId="478"/>
          <ac:spMkLst>
            <pc:docMk/>
            <pc:sldMk cId="3121320153" sldId="267"/>
            <ac:spMk id="21" creationId="{00000000-0000-0000-0000-000000000000}"/>
          </ac:spMkLst>
        </pc:spChg>
      </pc:sldChg>
      <pc:sldChg chg="addSp delSp modSp mod">
        <pc:chgData name="문서현" userId="031c09b7-3706-443f-946d-34a9698a131c" providerId="ADAL" clId="{A06D39B6-0637-4D14-8368-65C7070770FE}" dt="2023-07-04T08:05:57.377" v="1239" actId="20577"/>
        <pc:sldMkLst>
          <pc:docMk/>
          <pc:sldMk cId="865617410" sldId="268"/>
        </pc:sldMkLst>
        <pc:spChg chg="add mod">
          <ac:chgData name="문서현" userId="031c09b7-3706-443f-946d-34a9698a131c" providerId="ADAL" clId="{A06D39B6-0637-4D14-8368-65C7070770FE}" dt="2023-07-04T07:59:20.529" v="605"/>
          <ac:spMkLst>
            <pc:docMk/>
            <pc:sldMk cId="865617410" sldId="268"/>
            <ac:spMk id="2" creationId="{A9EF9B40-888A-26E4-4981-0951DA23965C}"/>
          </ac:spMkLst>
        </pc:spChg>
        <pc:spChg chg="add mod">
          <ac:chgData name="문서현" userId="031c09b7-3706-443f-946d-34a9698a131c" providerId="ADAL" clId="{A06D39B6-0637-4D14-8368-65C7070770FE}" dt="2023-07-04T08:04:38.802" v="1010" actId="14100"/>
          <ac:spMkLst>
            <pc:docMk/>
            <pc:sldMk cId="865617410" sldId="268"/>
            <ac:spMk id="5" creationId="{44608954-98FA-EB55-3300-A71E859B23A9}"/>
          </ac:spMkLst>
        </pc:spChg>
        <pc:spChg chg="add mod">
          <ac:chgData name="문서현" userId="031c09b7-3706-443f-946d-34a9698a131c" providerId="ADAL" clId="{A06D39B6-0637-4D14-8368-65C7070770FE}" dt="2023-07-04T08:05:50.829" v="1202" actId="20577"/>
          <ac:spMkLst>
            <pc:docMk/>
            <pc:sldMk cId="865617410" sldId="268"/>
            <ac:spMk id="6" creationId="{402EB163-0227-E3B6-96B6-81B532A85F8C}"/>
          </ac:spMkLst>
        </pc:spChg>
        <pc:spChg chg="add mod">
          <ac:chgData name="문서현" userId="031c09b7-3706-443f-946d-34a9698a131c" providerId="ADAL" clId="{A06D39B6-0637-4D14-8368-65C7070770FE}" dt="2023-07-04T08:05:57.377" v="1239" actId="20577"/>
          <ac:spMkLst>
            <pc:docMk/>
            <pc:sldMk cId="865617410" sldId="268"/>
            <ac:spMk id="7" creationId="{1E081551-B602-C482-6CE4-84E8E826DA6D}"/>
          </ac:spMkLst>
        </pc:spChg>
        <pc:spChg chg="del">
          <ac:chgData name="문서현" userId="031c09b7-3706-443f-946d-34a9698a131c" providerId="ADAL" clId="{A06D39B6-0637-4D14-8368-65C7070770FE}" dt="2023-07-04T07:57:37.375" v="346" actId="478"/>
          <ac:spMkLst>
            <pc:docMk/>
            <pc:sldMk cId="865617410" sldId="268"/>
            <ac:spMk id="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39.320" v="349" actId="478"/>
          <ac:spMkLst>
            <pc:docMk/>
            <pc:sldMk cId="865617410" sldId="268"/>
            <ac:spMk id="18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41.329" v="351" actId="478"/>
          <ac:spMkLst>
            <pc:docMk/>
            <pc:sldMk cId="865617410" sldId="268"/>
            <ac:spMk id="19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35.608" v="345" actId="478"/>
          <ac:spMkLst>
            <pc:docMk/>
            <pc:sldMk cId="865617410" sldId="268"/>
            <ac:spMk id="20" creationId="{00000000-0000-0000-0000-000000000000}"/>
          </ac:spMkLst>
        </pc:spChg>
        <pc:spChg chg="del mod">
          <ac:chgData name="문서현" userId="031c09b7-3706-443f-946d-34a9698a131c" providerId="ADAL" clId="{A06D39B6-0637-4D14-8368-65C7070770FE}" dt="2023-07-04T07:57:42.758" v="353" actId="478"/>
          <ac:spMkLst>
            <pc:docMk/>
            <pc:sldMk cId="865617410" sldId="268"/>
            <ac:spMk id="21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43.116" v="354" actId="478"/>
          <ac:spMkLst>
            <pc:docMk/>
            <pc:sldMk cId="865617410" sldId="268"/>
            <ac:spMk id="22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7:57:37.723" v="347" actId="478"/>
          <ac:spMkLst>
            <pc:docMk/>
            <pc:sldMk cId="865617410" sldId="268"/>
            <ac:spMk id="23" creationId="{00000000-0000-0000-0000-000000000000}"/>
          </ac:spMkLst>
        </pc:spChg>
        <pc:spChg chg="del mod">
          <ac:chgData name="문서현" userId="031c09b7-3706-443f-946d-34a9698a131c" providerId="ADAL" clId="{A06D39B6-0637-4D14-8368-65C7070770FE}" dt="2023-07-04T07:57:44.367" v="356" actId="478"/>
          <ac:spMkLst>
            <pc:docMk/>
            <pc:sldMk cId="865617410" sldId="268"/>
            <ac:spMk id="24" creationId="{00000000-0000-0000-0000-000000000000}"/>
          </ac:spMkLst>
        </pc:spChg>
        <pc:spChg chg="del mod">
          <ac:chgData name="문서현" userId="031c09b7-3706-443f-946d-34a9698a131c" providerId="ADAL" clId="{A06D39B6-0637-4D14-8368-65C7070770FE}" dt="2023-07-04T07:57:39.945" v="350" actId="478"/>
          <ac:spMkLst>
            <pc:docMk/>
            <pc:sldMk cId="865617410" sldId="268"/>
            <ac:spMk id="25" creationId="{00000000-0000-0000-0000-000000000000}"/>
          </ac:spMkLst>
        </pc:spChg>
        <pc:cxnChg chg="del">
          <ac:chgData name="문서현" userId="031c09b7-3706-443f-946d-34a9698a131c" providerId="ADAL" clId="{A06D39B6-0637-4D14-8368-65C7070770FE}" dt="2023-07-04T07:57:44.845" v="357" actId="478"/>
          <ac:cxnSpMkLst>
            <pc:docMk/>
            <pc:sldMk cId="865617410" sldId="268"/>
            <ac:cxnSpMk id="12" creationId="{00000000-0000-0000-0000-000000000000}"/>
          </ac:cxnSpMkLst>
        </pc:cxnChg>
      </pc:sldChg>
      <pc:sldChg chg="addSp delSp modSp mod">
        <pc:chgData name="문서현" userId="031c09b7-3706-443f-946d-34a9698a131c" providerId="ADAL" clId="{A06D39B6-0637-4D14-8368-65C7070770FE}" dt="2023-07-04T08:08:08.878" v="1382" actId="1036"/>
        <pc:sldMkLst>
          <pc:docMk/>
          <pc:sldMk cId="1990840070" sldId="270"/>
        </pc:sldMkLst>
        <pc:spChg chg="del">
          <ac:chgData name="문서현" userId="031c09b7-3706-443f-946d-34a9698a131c" providerId="ADAL" clId="{A06D39B6-0637-4D14-8368-65C7070770FE}" dt="2023-07-04T08:02:19.143" v="936" actId="478"/>
          <ac:spMkLst>
            <pc:docMk/>
            <pc:sldMk cId="1990840070" sldId="270"/>
            <ac:spMk id="5" creationId="{00000000-0000-0000-0000-000000000000}"/>
          </ac:spMkLst>
        </pc:spChg>
        <pc:spChg chg="del">
          <ac:chgData name="문서현" userId="031c09b7-3706-443f-946d-34a9698a131c" providerId="ADAL" clId="{A06D39B6-0637-4D14-8368-65C7070770FE}" dt="2023-07-04T08:02:59.266" v="950" actId="478"/>
          <ac:spMkLst>
            <pc:docMk/>
            <pc:sldMk cId="1990840070" sldId="270"/>
            <ac:spMk id="6" creationId="{00000000-0000-0000-0000-000000000000}"/>
          </ac:spMkLst>
        </pc:spChg>
        <pc:spChg chg="mod">
          <ac:chgData name="문서현" userId="031c09b7-3706-443f-946d-34a9698a131c" providerId="ADAL" clId="{A06D39B6-0637-4D14-8368-65C7070770FE}" dt="2023-07-04T08:08:07.039" v="1366" actId="164"/>
          <ac:spMkLst>
            <pc:docMk/>
            <pc:sldMk cId="1990840070" sldId="270"/>
            <ac:spMk id="38" creationId="{00000000-0000-0000-0000-000000000000}"/>
          </ac:spMkLst>
        </pc:spChg>
        <pc:spChg chg="mod">
          <ac:chgData name="문서현" userId="031c09b7-3706-443f-946d-34a9698a131c" providerId="ADAL" clId="{A06D39B6-0637-4D14-8368-65C7070770FE}" dt="2023-07-04T08:08:07.039" v="1366" actId="164"/>
          <ac:spMkLst>
            <pc:docMk/>
            <pc:sldMk cId="1990840070" sldId="270"/>
            <ac:spMk id="39" creationId="{00000000-0000-0000-0000-000000000000}"/>
          </ac:spMkLst>
        </pc:spChg>
        <pc:grpChg chg="add mod">
          <ac:chgData name="문서현" userId="031c09b7-3706-443f-946d-34a9698a131c" providerId="ADAL" clId="{A06D39B6-0637-4D14-8368-65C7070770FE}" dt="2023-07-04T08:08:08.878" v="1382" actId="1036"/>
          <ac:grpSpMkLst>
            <pc:docMk/>
            <pc:sldMk cId="1990840070" sldId="270"/>
            <ac:grpSpMk id="9" creationId="{9F39A9ED-5B08-0368-4285-F48FA5BBC275}"/>
          </ac:grpSpMkLst>
        </pc:grpChg>
        <pc:cxnChg chg="mod">
          <ac:chgData name="문서현" userId="031c09b7-3706-443f-946d-34a9698a131c" providerId="ADAL" clId="{A06D39B6-0637-4D14-8368-65C7070770FE}" dt="2023-07-04T08:08:07.039" v="1366" actId="164"/>
          <ac:cxnSpMkLst>
            <pc:docMk/>
            <pc:sldMk cId="1990840070" sldId="270"/>
            <ac:cxnSpMk id="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60DE8-123E-4396-9F2A-6E2B144F1F17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E72C4-1E3E-4421-9A27-4B65FFEBCF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4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E72C4-1E3E-4421-9A27-4B65FFEBCF4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2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BB1B-AFA4-48B0-90B2-CB9C14BA0C63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440E-9ABC-4C6B-B777-D0B0EF99EE0F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92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D671-01A0-4299-9DC1-7F05B40A25BD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64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280F-A617-4260-A177-98A5C5D659F4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21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4807-B0EB-499F-A3C0-8B7A3F64196A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7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17D2-B812-44F7-914A-8F70FC61751D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49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5536-D6B6-4884-8FB8-76641D279862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8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E0AE-A164-4376-B270-DB51577CD9BD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52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9DF4-C03F-4595-AFD2-868B9E090E97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85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BC3D-DACB-4345-8E41-A0F4DF666933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52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64A6-9698-4810-ADE9-B83AC13B948E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28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3F674-5CD1-4AF8-8D68-FD8209BCFC97}" type="datetime1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E7DC-2D1B-4296-B371-223A5358AE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25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DA34EBA-6FD6-1BCE-F930-9C259067302E}"/>
              </a:ext>
            </a:extLst>
          </p:cNvPr>
          <p:cNvSpPr/>
          <p:nvPr/>
        </p:nvSpPr>
        <p:spPr>
          <a:xfrm>
            <a:off x="1058318" y="2365645"/>
            <a:ext cx="7200800" cy="1584176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7000" b="1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PORTFOLIO</a:t>
            </a:r>
            <a:endParaRPr lang="ko-KR" altLang="en-US" sz="7000" b="1" dirty="0"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08BC823C-ACEB-DAEB-22A7-C45D43A2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3A569-4C32-8BF1-694B-84115B794083}"/>
              </a:ext>
            </a:extLst>
          </p:cNvPr>
          <p:cNvSpPr txBox="1"/>
          <p:nvPr/>
        </p:nvSpPr>
        <p:spPr>
          <a:xfrm>
            <a:off x="1087908" y="3986944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b="1" dirty="0">
              <a:solidFill>
                <a:schemeClr val="tx2">
                  <a:lumMod val="50000"/>
                </a:schemeClr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algn="ctr"/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이름 </a:t>
            </a:r>
            <a:r>
              <a:rPr lang="en-US" altLang="ko-KR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| </a:t>
            </a:r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소속 대학 및 전공 </a:t>
            </a:r>
            <a:r>
              <a:rPr lang="en-US" altLang="ko-KR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/ </a:t>
            </a:r>
            <a:r>
              <a:rPr lang="ko-KR" altLang="en-US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소속 기업 및 부서</a:t>
            </a:r>
            <a:endParaRPr lang="en-US" altLang="ko-KR" sz="1600" b="1" dirty="0">
              <a:solidFill>
                <a:schemeClr val="tx2">
                  <a:lumMod val="50000"/>
                </a:schemeClr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algn="ctr"/>
            <a:endParaRPr lang="en-US" altLang="ko-KR" sz="800" b="1" dirty="0">
              <a:solidFill>
                <a:schemeClr val="tx2">
                  <a:lumMod val="50000"/>
                </a:schemeClr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6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8BACC3-C1AC-3D15-1036-12D2F730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0128"/>
            <a:ext cx="8229600" cy="1143000"/>
          </a:xfrm>
        </p:spPr>
        <p:txBody>
          <a:bodyPr/>
          <a:lstStyle/>
          <a:p>
            <a:pPr algn="l"/>
            <a:r>
              <a:rPr lang="en-US" altLang="ko-KR" dirty="0">
                <a:solidFill>
                  <a:srgbClr val="002060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CONTENTS</a:t>
            </a:r>
            <a:endParaRPr lang="ko-KR" altLang="en-US" dirty="0">
              <a:solidFill>
                <a:srgbClr val="002060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E61748A4-764C-C45A-BADB-95388B76CF74}"/>
              </a:ext>
            </a:extLst>
          </p:cNvPr>
          <p:cNvGrpSpPr/>
          <p:nvPr/>
        </p:nvGrpSpPr>
        <p:grpSpPr>
          <a:xfrm>
            <a:off x="820229" y="1952069"/>
            <a:ext cx="7421443" cy="3785162"/>
            <a:chOff x="755576" y="1628800"/>
            <a:chExt cx="7421443" cy="3785162"/>
          </a:xfrm>
        </p:grpSpPr>
        <p:sp>
          <p:nvSpPr>
            <p:cNvPr id="7" name="사각형: 잘린 한쪽 모서리 6">
              <a:extLst>
                <a:ext uri="{FF2B5EF4-FFF2-40B4-BE49-F238E27FC236}">
                  <a16:creationId xmlns:a16="http://schemas.microsoft.com/office/drawing/2014/main" id="{2C59FA74-1321-18B7-5C50-806C1C3653F0}"/>
                </a:ext>
              </a:extLst>
            </p:cNvPr>
            <p:cNvSpPr/>
            <p:nvPr/>
          </p:nvSpPr>
          <p:spPr>
            <a:xfrm>
              <a:off x="755576" y="1628800"/>
              <a:ext cx="3240360" cy="1656184"/>
            </a:xfrm>
            <a:prstGeom prst="snip1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사각형: 잘린 한쪽 모서리 7">
              <a:extLst>
                <a:ext uri="{FF2B5EF4-FFF2-40B4-BE49-F238E27FC236}">
                  <a16:creationId xmlns:a16="http://schemas.microsoft.com/office/drawing/2014/main" id="{1622F2AC-0900-F392-B997-3F395577B9D4}"/>
                </a:ext>
              </a:extLst>
            </p:cNvPr>
            <p:cNvSpPr/>
            <p:nvPr/>
          </p:nvSpPr>
          <p:spPr>
            <a:xfrm>
              <a:off x="4932040" y="1628800"/>
              <a:ext cx="3240360" cy="1656184"/>
            </a:xfrm>
            <a:prstGeom prst="snip1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사각형: 잘린 한쪽 모서리 8">
              <a:extLst>
                <a:ext uri="{FF2B5EF4-FFF2-40B4-BE49-F238E27FC236}">
                  <a16:creationId xmlns:a16="http://schemas.microsoft.com/office/drawing/2014/main" id="{4B2C9E42-FD0E-BECF-1301-233BF47C8AAC}"/>
                </a:ext>
              </a:extLst>
            </p:cNvPr>
            <p:cNvSpPr/>
            <p:nvPr/>
          </p:nvSpPr>
          <p:spPr>
            <a:xfrm>
              <a:off x="760195" y="3757778"/>
              <a:ext cx="3240360" cy="1656184"/>
            </a:xfrm>
            <a:prstGeom prst="snip1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사각형: 잘린 한쪽 모서리 9">
              <a:extLst>
                <a:ext uri="{FF2B5EF4-FFF2-40B4-BE49-F238E27FC236}">
                  <a16:creationId xmlns:a16="http://schemas.microsoft.com/office/drawing/2014/main" id="{E04F6C6E-397D-60CF-86DF-08EC104F5BBC}"/>
                </a:ext>
              </a:extLst>
            </p:cNvPr>
            <p:cNvSpPr/>
            <p:nvPr/>
          </p:nvSpPr>
          <p:spPr>
            <a:xfrm>
              <a:off x="4936659" y="3757778"/>
              <a:ext cx="3240360" cy="1656184"/>
            </a:xfrm>
            <a:prstGeom prst="snip1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AFB6F7E-2784-CAD0-5564-AA408B6B4638}"/>
                </a:ext>
              </a:extLst>
            </p:cNvPr>
            <p:cNvSpPr txBox="1"/>
            <p:nvPr/>
          </p:nvSpPr>
          <p:spPr>
            <a:xfrm>
              <a:off x="964246" y="1988840"/>
              <a:ext cx="115212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0" dirty="0">
                  <a:solidFill>
                    <a:srgbClr val="002060"/>
                  </a:solidFill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01</a:t>
              </a:r>
              <a:endParaRPr lang="ko-KR" altLang="en-US" sz="60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2B7AF0-8C49-4289-DF9B-C700F0761037}"/>
                </a:ext>
              </a:extLst>
            </p:cNvPr>
            <p:cNvSpPr txBox="1"/>
            <p:nvPr/>
          </p:nvSpPr>
          <p:spPr>
            <a:xfrm>
              <a:off x="899592" y="4149080"/>
              <a:ext cx="1296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0" dirty="0">
                  <a:solidFill>
                    <a:srgbClr val="002060"/>
                  </a:solidFill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03</a:t>
              </a:r>
              <a:endParaRPr lang="ko-KR" altLang="en-US" sz="60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36CF53-A54A-814A-3D0B-A3CA69B27373}"/>
                </a:ext>
              </a:extLst>
            </p:cNvPr>
            <p:cNvSpPr txBox="1"/>
            <p:nvPr/>
          </p:nvSpPr>
          <p:spPr>
            <a:xfrm>
              <a:off x="5076056" y="1988840"/>
              <a:ext cx="1296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0" dirty="0">
                  <a:solidFill>
                    <a:srgbClr val="002060"/>
                  </a:solidFill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02</a:t>
              </a:r>
              <a:endParaRPr lang="ko-KR" altLang="en-US" sz="60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237CBC-F21A-F34C-1B3D-B9705AB51033}"/>
                </a:ext>
              </a:extLst>
            </p:cNvPr>
            <p:cNvSpPr txBox="1"/>
            <p:nvPr/>
          </p:nvSpPr>
          <p:spPr>
            <a:xfrm>
              <a:off x="5076056" y="4149080"/>
              <a:ext cx="1296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0" dirty="0">
                  <a:solidFill>
                    <a:srgbClr val="002060"/>
                  </a:solidFill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04</a:t>
              </a:r>
              <a:endParaRPr lang="ko-KR" altLang="en-US" sz="60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52684BD-FB3D-0819-531D-0476289BB4C3}"/>
                </a:ext>
              </a:extLst>
            </p:cNvPr>
            <p:cNvSpPr txBox="1"/>
            <p:nvPr/>
          </p:nvSpPr>
          <p:spPr>
            <a:xfrm>
              <a:off x="2195736" y="2118148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  <a:endParaRPr lang="ko-KR" alt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14CD47B-86EE-BFD1-B604-87EE14EC4A68}"/>
                </a:ext>
              </a:extLst>
            </p:cNvPr>
            <p:cNvSpPr txBox="1"/>
            <p:nvPr/>
          </p:nvSpPr>
          <p:spPr>
            <a:xfrm>
              <a:off x="6588224" y="2132856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  <a:endParaRPr lang="ko-KR" alt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D61C221-98FF-A3E5-F1B9-C863198494AA}"/>
                </a:ext>
              </a:extLst>
            </p:cNvPr>
            <p:cNvSpPr txBox="1"/>
            <p:nvPr/>
          </p:nvSpPr>
          <p:spPr>
            <a:xfrm>
              <a:off x="2195736" y="4221088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  <a:endParaRPr lang="ko-KR" alt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625837-7ABB-BB9E-8FC3-C8317A0084BC}"/>
                </a:ext>
              </a:extLst>
            </p:cNvPr>
            <p:cNvSpPr txBox="1"/>
            <p:nvPr/>
          </p:nvSpPr>
          <p:spPr>
            <a:xfrm>
              <a:off x="6588224" y="4293096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dirty="0"/>
                <a:t>###</a:t>
              </a:r>
              <a:endParaRPr lang="ko-KR" altLang="en-US" dirty="0"/>
            </a:p>
          </p:txBody>
        </p:sp>
      </p:grpSp>
      <p:sp>
        <p:nvSpPr>
          <p:cNvPr id="21" name="슬라이드 번호 개체 틀 20">
            <a:extLst>
              <a:ext uri="{FF2B5EF4-FFF2-40B4-BE49-F238E27FC236}">
                <a16:creationId xmlns:a16="http://schemas.microsoft.com/office/drawing/2014/main" id="{00E58D3A-66ED-8410-B61E-0658522B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48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0C26BF35-678C-4CD7-C0AC-D0B6AD91FA59}"/>
              </a:ext>
            </a:extLst>
          </p:cNvPr>
          <p:cNvGrpSpPr/>
          <p:nvPr/>
        </p:nvGrpSpPr>
        <p:grpSpPr>
          <a:xfrm>
            <a:off x="467544" y="836712"/>
            <a:ext cx="3024336" cy="5786468"/>
            <a:chOff x="395536" y="332656"/>
            <a:chExt cx="3024336" cy="6336704"/>
          </a:xfrm>
        </p:grpSpPr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4C909CC6-DD60-09B8-3325-F48410413667}"/>
                </a:ext>
              </a:extLst>
            </p:cNvPr>
            <p:cNvSpPr/>
            <p:nvPr/>
          </p:nvSpPr>
          <p:spPr>
            <a:xfrm>
              <a:off x="395536" y="332656"/>
              <a:ext cx="3024336" cy="63367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AD1B5C20-6BD1-17D6-DDB4-A9B494E273E0}"/>
                </a:ext>
              </a:extLst>
            </p:cNvPr>
            <p:cNvSpPr/>
            <p:nvPr/>
          </p:nvSpPr>
          <p:spPr>
            <a:xfrm>
              <a:off x="755576" y="862364"/>
              <a:ext cx="2304256" cy="230425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rgbClr val="002060"/>
                  </a:solidFill>
                </a:rPr>
                <a:t>사진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1ACD18E-7C37-9310-C615-6D51BDEDC3DC}"/>
                </a:ext>
              </a:extLst>
            </p:cNvPr>
            <p:cNvSpPr txBox="1"/>
            <p:nvPr/>
          </p:nvSpPr>
          <p:spPr>
            <a:xfrm>
              <a:off x="611560" y="3382644"/>
              <a:ext cx="13681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PROFILE</a:t>
              </a:r>
            </a:p>
            <a:p>
              <a:endPara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  <a:p>
              <a:r>
                <a:rPr lang="en-US" altLang="ko-KR" sz="1600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NAME </a:t>
              </a:r>
              <a:endParaRPr lang="ko-KR" altLang="en-US" sz="1600" dirty="0"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D41C4E-2674-0460-B4F0-DF2C6258D023}"/>
                </a:ext>
              </a:extLst>
            </p:cNvPr>
            <p:cNvSpPr txBox="1"/>
            <p:nvPr/>
          </p:nvSpPr>
          <p:spPr>
            <a:xfrm>
              <a:off x="628152" y="4581128"/>
              <a:ext cx="2287664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CONTACT</a:t>
              </a:r>
            </a:p>
            <a:p>
              <a:endPara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  <a:p>
              <a:r>
                <a:rPr lang="en-US" altLang="ko-KR" sz="1600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Phone</a:t>
              </a:r>
            </a:p>
            <a:p>
              <a:endParaRPr lang="en-US" altLang="ko-KR" sz="1050" dirty="0"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  <a:p>
              <a:r>
                <a:rPr lang="en-US" altLang="ko-KR" sz="1600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E-mail</a:t>
              </a:r>
            </a:p>
            <a:p>
              <a:r>
                <a:rPr lang="en-US" altLang="ko-KR" sz="1600" dirty="0">
                  <a:latin typeface="G마켓 산스 Medium" panose="02000000000000000000" pitchFamily="50" charset="-127"/>
                  <a:ea typeface="G마켓 산스 Medium" panose="02000000000000000000" pitchFamily="50" charset="-127"/>
                </a:rPr>
                <a:t> </a:t>
              </a:r>
              <a:endParaRPr lang="ko-KR" altLang="en-US" sz="1600" dirty="0">
                <a:latin typeface="G마켓 산스 Medium" panose="02000000000000000000" pitchFamily="50" charset="-127"/>
                <a:ea typeface="G마켓 산스 Medium" panose="02000000000000000000" pitchFamily="50" charset="-127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A77D8CF-1318-EE2C-9FF6-48F70556FC2A}"/>
              </a:ext>
            </a:extLst>
          </p:cNvPr>
          <p:cNvSpPr txBox="1"/>
          <p:nvPr/>
        </p:nvSpPr>
        <p:spPr>
          <a:xfrm>
            <a:off x="395536" y="116632"/>
            <a:ext cx="4536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01. 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자기 소개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72DE3E-AAE4-FE67-AEA4-D8B084D29E52}"/>
              </a:ext>
            </a:extLst>
          </p:cNvPr>
          <p:cNvSpPr txBox="1"/>
          <p:nvPr/>
        </p:nvSpPr>
        <p:spPr>
          <a:xfrm>
            <a:off x="4139952" y="106385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EDUCATION</a:t>
            </a:r>
          </a:p>
          <a:p>
            <a:endParaRPr lang="en-US" altLang="ko-KR" dirty="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6AC84C-4E63-D7E8-0AA1-8C95EFBA2E12}"/>
              </a:ext>
            </a:extLst>
          </p:cNvPr>
          <p:cNvSpPr txBox="1"/>
          <p:nvPr/>
        </p:nvSpPr>
        <p:spPr>
          <a:xfrm>
            <a:off x="6687940" y="106385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SKILLS</a:t>
            </a:r>
          </a:p>
          <a:p>
            <a:endParaRPr lang="en-US" altLang="ko-KR" dirty="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3D0B28-DE0C-44C9-0E41-5FCC02BEF26A}"/>
              </a:ext>
            </a:extLst>
          </p:cNvPr>
          <p:cNvSpPr txBox="1"/>
          <p:nvPr/>
        </p:nvSpPr>
        <p:spPr>
          <a:xfrm>
            <a:off x="4211960" y="4232206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ACTIVITIES</a:t>
            </a:r>
          </a:p>
          <a:p>
            <a:endParaRPr lang="en-US" altLang="ko-KR" dirty="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CF402D-C6BB-6C9F-36FC-BA72DDEE861D}"/>
              </a:ext>
            </a:extLst>
          </p:cNvPr>
          <p:cNvSpPr txBox="1"/>
          <p:nvPr/>
        </p:nvSpPr>
        <p:spPr>
          <a:xfrm>
            <a:off x="6741476" y="4224850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AWARDS</a:t>
            </a:r>
          </a:p>
          <a:p>
            <a:endParaRPr lang="en-US" altLang="ko-KR" dirty="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  <a:p>
            <a:r>
              <a:rPr lang="en-US" altLang="ko-KR" dirty="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20XX    ~~~~</a:t>
            </a:r>
          </a:p>
        </p:txBody>
      </p:sp>
      <p:sp>
        <p:nvSpPr>
          <p:cNvPr id="17" name="슬라이드 번호 개체 틀 16">
            <a:extLst>
              <a:ext uri="{FF2B5EF4-FFF2-40B4-BE49-F238E27FC236}">
                <a16:creationId xmlns:a16="http://schemas.microsoft.com/office/drawing/2014/main" id="{5F708A7C-16FE-3420-70C6-2017988E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00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3BF6BF-7ADF-BBA4-7EAA-369EACF30A4F}"/>
              </a:ext>
            </a:extLst>
          </p:cNvPr>
          <p:cNvSpPr txBox="1"/>
          <p:nvPr/>
        </p:nvSpPr>
        <p:spPr>
          <a:xfrm>
            <a:off x="395536" y="190522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02. 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경험</a:t>
            </a:r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/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경력 기술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AB7B9EF-0A04-AB17-90B3-FF140D2FE931}"/>
              </a:ext>
            </a:extLst>
          </p:cNvPr>
          <p:cNvSpPr/>
          <p:nvPr/>
        </p:nvSpPr>
        <p:spPr>
          <a:xfrm>
            <a:off x="251520" y="1052736"/>
            <a:ext cx="8644226" cy="3788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사진 자료 첨부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algn="ctr"/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(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디자인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/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콜라주 등 활용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)</a:t>
            </a:r>
            <a:endParaRPr lang="ko-KR" altLang="en-US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9087129-7E41-F7DB-054C-8F219DC6B947}"/>
              </a:ext>
            </a:extLst>
          </p:cNvPr>
          <p:cNvSpPr/>
          <p:nvPr/>
        </p:nvSpPr>
        <p:spPr>
          <a:xfrm>
            <a:off x="251520" y="5157192"/>
            <a:ext cx="8712968" cy="1340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경험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경험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경험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C7A834-FD2E-C4FA-086C-2D884752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326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355976" y="908720"/>
            <a:ext cx="4467762" cy="3788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사진 자료 첨부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A5FE9-79EB-CAF2-48A5-14193D86E040}"/>
              </a:ext>
            </a:extLst>
          </p:cNvPr>
          <p:cNvSpPr txBox="1"/>
          <p:nvPr/>
        </p:nvSpPr>
        <p:spPr>
          <a:xfrm>
            <a:off x="179512" y="116632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02. 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경험</a:t>
            </a:r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/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경력 기술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8C8E4D8-B2B7-EA28-E477-25151E01FA87}"/>
              </a:ext>
            </a:extLst>
          </p:cNvPr>
          <p:cNvSpPr/>
          <p:nvPr/>
        </p:nvSpPr>
        <p:spPr>
          <a:xfrm>
            <a:off x="4355976" y="5085184"/>
            <a:ext cx="4467762" cy="13401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업무 및 경력 상세 사항 작성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6FE4600-A9B5-538E-C248-687D9188C3E5}"/>
              </a:ext>
            </a:extLst>
          </p:cNvPr>
          <p:cNvSpPr/>
          <p:nvPr/>
        </p:nvSpPr>
        <p:spPr>
          <a:xfrm>
            <a:off x="323528" y="908720"/>
            <a:ext cx="3891698" cy="547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표 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/ 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그래프 등 활용하여 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경험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/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경력사항 표시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CD5B0E-36DB-1DA1-214F-9A5FBB6F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12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98666-6FEE-781F-A9FB-3C7A0E5A285C}"/>
              </a:ext>
            </a:extLst>
          </p:cNvPr>
          <p:cNvSpPr txBox="1"/>
          <p:nvPr/>
        </p:nvSpPr>
        <p:spPr>
          <a:xfrm>
            <a:off x="179512" y="199759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03. 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프로젝트 기술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60EDB51-8F93-9349-5635-A197B31B0A30}"/>
              </a:ext>
            </a:extLst>
          </p:cNvPr>
          <p:cNvSpPr/>
          <p:nvPr/>
        </p:nvSpPr>
        <p:spPr>
          <a:xfrm>
            <a:off x="251520" y="1916832"/>
            <a:ext cx="3024336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사진자료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그래프 등 첨부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9B7BFF9-2034-6313-F758-C335B82D897E}"/>
              </a:ext>
            </a:extLst>
          </p:cNvPr>
          <p:cNvSpPr/>
          <p:nvPr/>
        </p:nvSpPr>
        <p:spPr>
          <a:xfrm>
            <a:off x="251520" y="1124744"/>
            <a:ext cx="8568952" cy="576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프로젝트 타이틀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C51C2E6-2413-66EF-77A7-3982BFD8C452}"/>
              </a:ext>
            </a:extLst>
          </p:cNvPr>
          <p:cNvSpPr/>
          <p:nvPr/>
        </p:nvSpPr>
        <p:spPr>
          <a:xfrm>
            <a:off x="3491880" y="1916832"/>
            <a:ext cx="5328592" cy="2088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프로젝트 개요 및 추진 내용 등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8FB69FB-854A-7617-F648-2B2C55C0B6A0}"/>
              </a:ext>
            </a:extLst>
          </p:cNvPr>
          <p:cNvSpPr/>
          <p:nvPr/>
        </p:nvSpPr>
        <p:spPr>
          <a:xfrm>
            <a:off x="3491880" y="4167552"/>
            <a:ext cx="5328592" cy="21417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진행 결과</a:t>
            </a:r>
            <a:endParaRPr lang="en-US" altLang="ko-KR" dirty="0">
              <a:solidFill>
                <a:srgbClr val="002060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  <a:p>
            <a:pPr algn="ctr"/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(</a:t>
            </a:r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결과 사진 등 자료 첨부</a:t>
            </a:r>
            <a:r>
              <a:rPr lang="en-US" altLang="ko-KR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)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01D98F81-A918-D219-425D-B64847E8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32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EF9B40-888A-26E4-4981-0951DA23965C}"/>
              </a:ext>
            </a:extLst>
          </p:cNvPr>
          <p:cNvSpPr txBox="1"/>
          <p:nvPr/>
        </p:nvSpPr>
        <p:spPr>
          <a:xfrm>
            <a:off x="179512" y="199759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03. </a:t>
            </a:r>
            <a:r>
              <a:rPr lang="ko-KR" altLang="en-US" sz="4400" dirty="0">
                <a:solidFill>
                  <a:srgbClr val="002060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프로젝트 기술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3B41CD-0D5C-A3FD-C108-D9032C8C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4608954-98FA-EB55-3300-A71E859B23A9}"/>
              </a:ext>
            </a:extLst>
          </p:cNvPr>
          <p:cNvSpPr/>
          <p:nvPr/>
        </p:nvSpPr>
        <p:spPr>
          <a:xfrm>
            <a:off x="323528" y="980728"/>
            <a:ext cx="8424936" cy="2952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사진 자료 첨부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02EB163-0227-E3B6-96B6-81B532A85F8C}"/>
              </a:ext>
            </a:extLst>
          </p:cNvPr>
          <p:cNvSpPr/>
          <p:nvPr/>
        </p:nvSpPr>
        <p:spPr>
          <a:xfrm>
            <a:off x="323528" y="4077072"/>
            <a:ext cx="3456384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프로젝트 개요 및 계획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E081551-B602-C482-6CE4-84E8E826DA6D}"/>
              </a:ext>
            </a:extLst>
          </p:cNvPr>
          <p:cNvSpPr/>
          <p:nvPr/>
        </p:nvSpPr>
        <p:spPr>
          <a:xfrm>
            <a:off x="3995936" y="4077072"/>
            <a:ext cx="4752528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프로젝트 추진 내용 및 결과</a:t>
            </a:r>
          </a:p>
        </p:txBody>
      </p:sp>
    </p:spTree>
    <p:extLst>
      <p:ext uri="{BB962C8B-B14F-4D97-AF65-F5344CB8AC3E}">
        <p14:creationId xmlns:p14="http://schemas.microsoft.com/office/powerpoint/2010/main" val="86561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9F39A9ED-5B08-0368-4285-F48FA5BBC275}"/>
              </a:ext>
            </a:extLst>
          </p:cNvPr>
          <p:cNvGrpSpPr/>
          <p:nvPr/>
        </p:nvGrpSpPr>
        <p:grpSpPr>
          <a:xfrm>
            <a:off x="1115616" y="2599744"/>
            <a:ext cx="7128792" cy="1837368"/>
            <a:chOff x="1115616" y="2186280"/>
            <a:chExt cx="7128792" cy="1837368"/>
          </a:xfrm>
        </p:grpSpPr>
        <p:sp>
          <p:nvSpPr>
            <p:cNvPr id="39" name="TextBox 38"/>
            <p:cNvSpPr txBox="1"/>
            <p:nvPr/>
          </p:nvSpPr>
          <p:spPr>
            <a:xfrm>
              <a:off x="1115616" y="3284984"/>
              <a:ext cx="71287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endParaRPr>
            </a:p>
            <a:p>
              <a:pPr algn="ctr"/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이름 </a:t>
              </a:r>
              <a:r>
                <a:rPr lang="en-US" altLang="ko-KR" sz="1600" b="1" dirty="0">
                  <a:solidFill>
                    <a:schemeClr val="tx2">
                      <a:lumMod val="50000"/>
                    </a:schemeClr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| </a:t>
              </a:r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소속 대학 및 전공 </a:t>
              </a:r>
              <a:r>
                <a:rPr lang="en-US" altLang="ko-KR" sz="1600" b="1" dirty="0">
                  <a:solidFill>
                    <a:schemeClr val="tx2">
                      <a:lumMod val="50000"/>
                    </a:schemeClr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/ </a:t>
              </a:r>
              <a:r>
                <a:rPr lang="ko-KR" altLang="en-US" sz="1600" b="1" dirty="0">
                  <a:solidFill>
                    <a:schemeClr val="tx2">
                      <a:lumMod val="50000"/>
                    </a:schemeClr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소속 기업 및 부서</a:t>
              </a:r>
              <a:endParaRPr lang="en-US" altLang="ko-KR" sz="16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endParaRPr>
            </a:p>
            <a:p>
              <a:pPr algn="ctr"/>
              <a:endParaRPr lang="en-US" altLang="ko-KR" sz="800" b="1" dirty="0">
                <a:solidFill>
                  <a:schemeClr val="tx2">
                    <a:lumMod val="50000"/>
                  </a:schemeClr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051944" y="2186280"/>
              <a:ext cx="320632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5400" dirty="0">
                  <a:solidFill>
                    <a:srgbClr val="002060"/>
                  </a:solidFill>
                  <a:latin typeface="KoPubWorld돋움체 Bold" pitchFamily="2" charset="-127"/>
                  <a:ea typeface="KoPubWorld돋움체 Bold" pitchFamily="2" charset="-127"/>
                  <a:cs typeface="KoPubWorld돋움체 Bold" pitchFamily="2" charset="-127"/>
                </a:rPr>
                <a:t>감사합니다</a:t>
              </a:r>
              <a:endParaRPr lang="en-US" altLang="ko-KR" sz="5400" dirty="0">
                <a:solidFill>
                  <a:srgbClr val="002060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endParaRPr>
            </a:p>
          </p:txBody>
        </p:sp>
        <p:cxnSp>
          <p:nvCxnSpPr>
            <p:cNvPr id="4" name="직선 연결선 3"/>
            <p:cNvCxnSpPr>
              <a:cxnSpLocks/>
            </p:cNvCxnSpPr>
            <p:nvPr/>
          </p:nvCxnSpPr>
          <p:spPr>
            <a:xfrm flipH="1">
              <a:off x="3067186" y="3310700"/>
              <a:ext cx="3168352" cy="0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E167FA3-D7F6-E5B8-2241-04B1FA54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E7DC-2D1B-4296-B371-223A5358AED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084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203</Words>
  <Application>Microsoft Office PowerPoint</Application>
  <PresentationFormat>화면 슬라이드 쇼(4:3)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G마켓 산스 Bold</vt:lpstr>
      <vt:lpstr>G마켓 산스 Medium</vt:lpstr>
      <vt:lpstr>KoPubWorld돋움체 Bold</vt:lpstr>
      <vt:lpstr>맑은 고딕</vt:lpstr>
      <vt:lpstr>Arial</vt:lpstr>
      <vt:lpstr>Office 테마</vt:lpstr>
      <vt:lpstr>PowerPoint 프레젠테이션</vt:lpstr>
      <vt:lpstr>CONTENTS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문서현</cp:lastModifiedBy>
  <cp:revision>110</cp:revision>
  <dcterms:created xsi:type="dcterms:W3CDTF">2020-01-17T00:34:04Z</dcterms:created>
  <dcterms:modified xsi:type="dcterms:W3CDTF">2023-07-04T08:08:11Z</dcterms:modified>
</cp:coreProperties>
</file>